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996A6-ED6C-4DCD-A4C6-04856EF9414F}" v="56" dt="2022-12-15T14:00:25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48" autoAdjust="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47D996A6-ED6C-4DCD-A4C6-04856EF9414F}"/>
    <pc:docChg chg="undo custSel addSld modSld">
      <pc:chgData name="Iñigo Larrea Pombo" userId="357ec2ea0994ad8c" providerId="LiveId" clId="{47D996A6-ED6C-4DCD-A4C6-04856EF9414F}" dt="2022-12-15T14:01:05.010" v="296" actId="1076"/>
      <pc:docMkLst>
        <pc:docMk/>
      </pc:docMkLst>
      <pc:sldChg chg="addSp delSp modSp mod modClrScheme delDesignElem chgLayout">
        <pc:chgData name="Iñigo Larrea Pombo" userId="357ec2ea0994ad8c" providerId="LiveId" clId="{47D996A6-ED6C-4DCD-A4C6-04856EF9414F}" dt="2022-12-15T13:56:06.576" v="264" actId="14100"/>
        <pc:sldMkLst>
          <pc:docMk/>
          <pc:sldMk cId="1487700712" sldId="256"/>
        </pc:sldMkLst>
        <pc:spChg chg="mod ord">
          <ac:chgData name="Iñigo Larrea Pombo" userId="357ec2ea0994ad8c" providerId="LiveId" clId="{47D996A6-ED6C-4DCD-A4C6-04856EF9414F}" dt="2022-12-15T13:49:52.709" v="145" actId="14100"/>
          <ac:spMkLst>
            <pc:docMk/>
            <pc:sldMk cId="1487700712" sldId="256"/>
            <ac:spMk id="2" creationId="{C02C5318-1A1E-49D0-B2E2-A4B0FA9E8A40}"/>
          </ac:spMkLst>
        </pc:spChg>
        <pc:spChg chg="mod ord">
          <ac:chgData name="Iñigo Larrea Pombo" userId="357ec2ea0994ad8c" providerId="LiveId" clId="{47D996A6-ED6C-4DCD-A4C6-04856EF9414F}" dt="2022-12-15T13:54:14.840" v="240" actId="1076"/>
          <ac:spMkLst>
            <pc:docMk/>
            <pc:sldMk cId="1487700712" sldId="256"/>
            <ac:spMk id="3" creationId="{48B6CF59-4E5B-494D-A2F7-97ADD01E6497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15" creationId="{493D4EDA-58E0-40CC-B3CA-14CDEB349D24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22" creationId="{4A2E7EC3-E07C-46CE-9B25-41865A50681C}"/>
          </ac:spMkLst>
        </pc:spChg>
        <pc:grpChg chg="del">
          <ac:chgData name="Iñigo Larrea Pombo" userId="357ec2ea0994ad8c" providerId="LiveId" clId="{47D996A6-ED6C-4DCD-A4C6-04856EF9414F}" dt="2022-12-15T13:48:29.327" v="133" actId="700"/>
          <ac:grpSpMkLst>
            <pc:docMk/>
            <pc:sldMk cId="1487700712" sldId="256"/>
            <ac:grpSpMk id="17" creationId="{AA9EB0BC-A85E-4C26-B355-5DFCEF6CCB49}"/>
          </ac:grpSpMkLst>
        </pc:grpChg>
        <pc:picChg chg="add del mod">
          <ac:chgData name="Iñigo Larrea Pombo" userId="357ec2ea0994ad8c" providerId="LiveId" clId="{47D996A6-ED6C-4DCD-A4C6-04856EF9414F}" dt="2022-12-15T13:43:13.371" v="68" actId="21"/>
          <ac:picMkLst>
            <pc:docMk/>
            <pc:sldMk cId="1487700712" sldId="256"/>
            <ac:picMk id="5" creationId="{2814A732-7D5A-75E0-94D4-953AE36AF03F}"/>
          </ac:picMkLst>
        </pc:picChg>
        <pc:picChg chg="add mod">
          <ac:chgData name="Iñigo Larrea Pombo" userId="357ec2ea0994ad8c" providerId="LiveId" clId="{47D996A6-ED6C-4DCD-A4C6-04856EF9414F}" dt="2022-12-15T13:56:06.576" v="264" actId="14100"/>
          <ac:picMkLst>
            <pc:docMk/>
            <pc:sldMk cId="1487700712" sldId="256"/>
            <ac:picMk id="6" creationId="{FD62A1E2-CA0B-8F23-9A37-D23A4848CFB2}"/>
          </ac:picMkLst>
        </pc:picChg>
        <pc:picChg chg="add del mod">
          <ac:chgData name="Iñigo Larrea Pombo" userId="357ec2ea0994ad8c" providerId="LiveId" clId="{47D996A6-ED6C-4DCD-A4C6-04856EF9414F}" dt="2022-12-15T13:47:51.785" v="125" actId="1076"/>
          <ac:picMkLst>
            <pc:docMk/>
            <pc:sldMk cId="1487700712" sldId="256"/>
            <ac:picMk id="7" creationId="{3840F91C-EDD0-4D4E-A4AB-E6C77856C88C}"/>
          </ac:picMkLst>
        </pc:picChg>
        <pc:picChg chg="add del mod">
          <ac:chgData name="Iñigo Larrea Pombo" userId="357ec2ea0994ad8c" providerId="LiveId" clId="{47D996A6-ED6C-4DCD-A4C6-04856EF9414F}" dt="2022-12-15T13:44:32.677" v="79" actId="21"/>
          <ac:picMkLst>
            <pc:docMk/>
            <pc:sldMk cId="1487700712" sldId="256"/>
            <ac:picMk id="9" creationId="{7577275A-9953-9A8E-FB16-1379D17F65D0}"/>
          </ac:picMkLst>
        </pc:picChg>
        <pc:picChg chg="add mod">
          <ac:chgData name="Iñigo Larrea Pombo" userId="357ec2ea0994ad8c" providerId="LiveId" clId="{47D996A6-ED6C-4DCD-A4C6-04856EF9414F}" dt="2022-12-15T13:48:50.671" v="138" actId="1076"/>
          <ac:picMkLst>
            <pc:docMk/>
            <pc:sldMk cId="1487700712" sldId="256"/>
            <ac:picMk id="10" creationId="{177E0070-12AA-23EF-4FA2-39A2A7AA768A}"/>
          </ac:picMkLst>
        </pc:picChg>
        <pc:picChg chg="add del mod">
          <ac:chgData name="Iñigo Larrea Pombo" userId="357ec2ea0994ad8c" providerId="LiveId" clId="{47D996A6-ED6C-4DCD-A4C6-04856EF9414F}" dt="2022-12-15T13:46:07.756" v="94" actId="478"/>
          <ac:picMkLst>
            <pc:docMk/>
            <pc:sldMk cId="1487700712" sldId="256"/>
            <ac:picMk id="12" creationId="{D0D1DF19-329F-A6B1-7A04-F4435E78A10C}"/>
          </ac:picMkLst>
        </pc:picChg>
        <pc:picChg chg="add del mod ord">
          <ac:chgData name="Iñigo Larrea Pombo" userId="357ec2ea0994ad8c" providerId="LiveId" clId="{47D996A6-ED6C-4DCD-A4C6-04856EF9414F}" dt="2022-12-15T13:54:10.985" v="239" actId="1076"/>
          <ac:picMkLst>
            <pc:docMk/>
            <pc:sldMk cId="1487700712" sldId="256"/>
            <ac:picMk id="14" creationId="{1A7A4959-BC92-013F-CD8B-EE16B525E743}"/>
          </ac:picMkLst>
        </pc:picChg>
        <pc:picChg chg="add mod modCrop">
          <ac:chgData name="Iñigo Larrea Pombo" userId="357ec2ea0994ad8c" providerId="LiveId" clId="{47D996A6-ED6C-4DCD-A4C6-04856EF9414F}" dt="2022-12-15T13:52:13.706" v="197" actId="207"/>
          <ac:picMkLst>
            <pc:docMk/>
            <pc:sldMk cId="1487700712" sldId="256"/>
            <ac:picMk id="21" creationId="{5E696394-AD9B-3483-DD86-7CD074D69627}"/>
          </ac:picMkLst>
        </pc:picChg>
        <pc:picChg chg="add mod">
          <ac:chgData name="Iñigo Larrea Pombo" userId="357ec2ea0994ad8c" providerId="LiveId" clId="{47D996A6-ED6C-4DCD-A4C6-04856EF9414F}" dt="2022-12-15T13:55:58.547" v="263" actId="1076"/>
          <ac:picMkLst>
            <pc:docMk/>
            <pc:sldMk cId="1487700712" sldId="256"/>
            <ac:picMk id="23" creationId="{894225D5-CBD5-6E34-6D65-4383EA960BF4}"/>
          </ac:picMkLst>
        </pc:picChg>
      </pc:sldChg>
      <pc:sldChg chg="modSp mod">
        <pc:chgData name="Iñigo Larrea Pombo" userId="357ec2ea0994ad8c" providerId="LiveId" clId="{47D996A6-ED6C-4DCD-A4C6-04856EF9414F}" dt="2022-12-15T12:04:31.320" v="13" actId="20577"/>
        <pc:sldMkLst>
          <pc:docMk/>
          <pc:sldMk cId="3501347425" sldId="260"/>
        </pc:sldMkLst>
        <pc:spChg chg="mod">
          <ac:chgData name="Iñigo Larrea Pombo" userId="357ec2ea0994ad8c" providerId="LiveId" clId="{47D996A6-ED6C-4DCD-A4C6-04856EF9414F}" dt="2022-12-15T12:04:31.320" v="13" actId="20577"/>
          <ac:spMkLst>
            <pc:docMk/>
            <pc:sldMk cId="3501347425" sldId="260"/>
            <ac:spMk id="3" creationId="{A9CB511D-EA45-4336-847C-1252667143B5}"/>
          </ac:spMkLst>
        </pc:spChg>
      </pc:sldChg>
      <pc:sldChg chg="addSp delSp modSp mod">
        <pc:chgData name="Iñigo Larrea Pombo" userId="357ec2ea0994ad8c" providerId="LiveId" clId="{47D996A6-ED6C-4DCD-A4C6-04856EF9414F}" dt="2022-12-15T14:01:05.010" v="296" actId="1076"/>
        <pc:sldMkLst>
          <pc:docMk/>
          <pc:sldMk cId="1703342593" sldId="261"/>
        </pc:sldMkLst>
        <pc:spChg chg="mod">
          <ac:chgData name="Iñigo Larrea Pombo" userId="357ec2ea0994ad8c" providerId="LiveId" clId="{47D996A6-ED6C-4DCD-A4C6-04856EF9414F}" dt="2022-12-15T13:52:47.092" v="204" actId="20577"/>
          <ac:spMkLst>
            <pc:docMk/>
            <pc:sldMk cId="1703342593" sldId="261"/>
            <ac:spMk id="2" creationId="{5B040558-A365-4CCE-92FA-5A48CD98F9C9}"/>
          </ac:spMkLst>
        </pc:spChg>
        <pc:spChg chg="del mod">
          <ac:chgData name="Iñigo Larrea Pombo" userId="357ec2ea0994ad8c" providerId="LiveId" clId="{47D996A6-ED6C-4DCD-A4C6-04856EF9414F}" dt="2022-12-15T13:57:51.190" v="274" actId="478"/>
          <ac:spMkLst>
            <pc:docMk/>
            <pc:sldMk cId="1703342593" sldId="261"/>
            <ac:spMk id="7" creationId="{3E44EF96-FD58-05CE-5C30-75CB40DA1827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8" creationId="{BE10D010-A58C-6879-C837-907A7DB09E59}"/>
          </ac:spMkLst>
        </pc:spChg>
        <pc:spChg chg="del mod topLvl">
          <ac:chgData name="Iñigo Larrea Pombo" userId="357ec2ea0994ad8c" providerId="LiveId" clId="{47D996A6-ED6C-4DCD-A4C6-04856EF9414F}" dt="2022-12-15T13:58:22.690" v="279" actId="478"/>
          <ac:spMkLst>
            <pc:docMk/>
            <pc:sldMk cId="1703342593" sldId="261"/>
            <ac:spMk id="9" creationId="{98FFE16A-2D6E-DACF-E7B4-A2A51D06B0C8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10" creationId="{A2C56461-DBBE-6AB3-7044-F5D4229EAD08}"/>
          </ac:spMkLst>
        </pc:spChg>
        <pc:spChg chg="del mod topLvl">
          <ac:chgData name="Iñigo Larrea Pombo" userId="357ec2ea0994ad8c" providerId="LiveId" clId="{47D996A6-ED6C-4DCD-A4C6-04856EF9414F}" dt="2022-12-15T13:59:10.233" v="282" actId="478"/>
          <ac:spMkLst>
            <pc:docMk/>
            <pc:sldMk cId="1703342593" sldId="261"/>
            <ac:spMk id="11" creationId="{85333BC3-C48B-A6E9-0167-AE463FAACF8F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12" creationId="{7B330990-088A-469D-78F2-606381537310}"/>
          </ac:spMkLst>
        </pc:spChg>
        <pc:grpChg chg="del mod">
          <ac:chgData name="Iñigo Larrea Pombo" userId="357ec2ea0994ad8c" providerId="LiveId" clId="{47D996A6-ED6C-4DCD-A4C6-04856EF9414F}" dt="2022-12-15T13:58:19.941" v="278" actId="165"/>
          <ac:grpSpMkLst>
            <pc:docMk/>
            <pc:sldMk cId="1703342593" sldId="261"/>
            <ac:grpSpMk id="6" creationId="{4A6FC95E-45FF-EB88-984C-D607E85FB734}"/>
          </ac:grpSpMkLst>
        </pc:grpChg>
        <pc:graphicFrameChg chg="del mod">
          <ac:chgData name="Iñigo Larrea Pombo" userId="357ec2ea0994ad8c" providerId="LiveId" clId="{47D996A6-ED6C-4DCD-A4C6-04856EF9414F}" dt="2022-12-15T13:57:49.633" v="273" actId="18245"/>
          <ac:graphicFrameMkLst>
            <pc:docMk/>
            <pc:sldMk cId="1703342593" sldId="261"/>
            <ac:graphicFrameMk id="4" creationId="{81E592E1-99DF-4294-A2E9-EF46299BD3F4}"/>
          </ac:graphicFrameMkLst>
        </pc:graphicFrameChg>
        <pc:picChg chg="add mod">
          <ac:chgData name="Iñigo Larrea Pombo" userId="357ec2ea0994ad8c" providerId="LiveId" clId="{47D996A6-ED6C-4DCD-A4C6-04856EF9414F}" dt="2022-12-15T14:01:05.010" v="296" actId="1076"/>
          <ac:picMkLst>
            <pc:docMk/>
            <pc:sldMk cId="1703342593" sldId="261"/>
            <ac:picMk id="5" creationId="{0FFC0DDD-018A-BE4C-361E-A7C378D5287B}"/>
          </ac:picMkLst>
        </pc:picChg>
        <pc:picChg chg="add mod">
          <ac:chgData name="Iñigo Larrea Pombo" userId="357ec2ea0994ad8c" providerId="LiveId" clId="{47D996A6-ED6C-4DCD-A4C6-04856EF9414F}" dt="2022-12-15T13:59:30.212" v="286" actId="207"/>
          <ac:picMkLst>
            <pc:docMk/>
            <pc:sldMk cId="1703342593" sldId="261"/>
            <ac:picMk id="14" creationId="{CB372314-8EE6-A186-BCC1-5549A45E4804}"/>
          </ac:picMkLst>
        </pc:picChg>
        <pc:picChg chg="add mod">
          <ac:chgData name="Iñigo Larrea Pombo" userId="357ec2ea0994ad8c" providerId="LiveId" clId="{47D996A6-ED6C-4DCD-A4C6-04856EF9414F}" dt="2022-12-15T14:00:58.751" v="295" actId="1076"/>
          <ac:picMkLst>
            <pc:docMk/>
            <pc:sldMk cId="1703342593" sldId="261"/>
            <ac:picMk id="16" creationId="{DC7632D3-C008-3C0C-0EE3-FC11AD238195}"/>
          </ac:picMkLst>
        </pc:picChg>
      </pc:sldChg>
      <pc:sldChg chg="addSp delSp modSp new mod">
        <pc:chgData name="Iñigo Larrea Pombo" userId="357ec2ea0994ad8c" providerId="LiveId" clId="{47D996A6-ED6C-4DCD-A4C6-04856EF9414F}" dt="2022-12-15T13:55:42.879" v="258" actId="11530"/>
        <pc:sldMkLst>
          <pc:docMk/>
          <pc:sldMk cId="137838251" sldId="262"/>
        </pc:sldMkLst>
        <pc:spChg chg="del">
          <ac:chgData name="Iñigo Larrea Pombo" userId="357ec2ea0994ad8c" providerId="LiveId" clId="{47D996A6-ED6C-4DCD-A4C6-04856EF9414F}" dt="2022-12-15T13:43:24.039" v="70" actId="478"/>
          <ac:spMkLst>
            <pc:docMk/>
            <pc:sldMk cId="137838251" sldId="262"/>
            <ac:spMk id="3" creationId="{0AE6EE93-FD31-47A3-B286-A7B1EFFE89BC}"/>
          </ac:spMkLst>
        </pc:spChg>
        <pc:picChg chg="add mod">
          <ac:chgData name="Iñigo Larrea Pombo" userId="357ec2ea0994ad8c" providerId="LiveId" clId="{47D996A6-ED6C-4DCD-A4C6-04856EF9414F}" dt="2022-12-15T13:54:57.133" v="245" actId="1076"/>
          <ac:picMkLst>
            <pc:docMk/>
            <pc:sldMk cId="137838251" sldId="262"/>
            <ac:picMk id="4" creationId="{2CE4272E-D70A-EB3A-DC49-6173F939E151}"/>
          </ac:picMkLst>
        </pc:picChg>
        <pc:picChg chg="add del mod">
          <ac:chgData name="Iñigo Larrea Pombo" userId="357ec2ea0994ad8c" providerId="LiveId" clId="{47D996A6-ED6C-4DCD-A4C6-04856EF9414F}" dt="2022-12-15T13:44:53.546" v="83" actId="478"/>
          <ac:picMkLst>
            <pc:docMk/>
            <pc:sldMk cId="137838251" sldId="262"/>
            <ac:picMk id="5" creationId="{9C1378BD-D961-F952-8B66-548EE54E1C1A}"/>
          </ac:picMkLst>
        </pc:picChg>
        <pc:picChg chg="add mod">
          <ac:chgData name="Iñigo Larrea Pombo" userId="357ec2ea0994ad8c" providerId="LiveId" clId="{47D996A6-ED6C-4DCD-A4C6-04856EF9414F}" dt="2022-12-15T13:54:58.315" v="247" actId="1076"/>
          <ac:picMkLst>
            <pc:docMk/>
            <pc:sldMk cId="137838251" sldId="262"/>
            <ac:picMk id="7" creationId="{49DC960C-A48E-7C9E-4373-04BED667AC43}"/>
          </ac:picMkLst>
        </pc:picChg>
        <pc:picChg chg="add del mod">
          <ac:chgData name="Iñigo Larrea Pombo" userId="357ec2ea0994ad8c" providerId="LiveId" clId="{47D996A6-ED6C-4DCD-A4C6-04856EF9414F}" dt="2022-12-15T13:54:53.862" v="243" actId="478"/>
          <ac:picMkLst>
            <pc:docMk/>
            <pc:sldMk cId="137838251" sldId="262"/>
            <ac:picMk id="8" creationId="{4F56F886-E1E1-DB2B-DFAD-B12CD24B76E8}"/>
          </ac:picMkLst>
        </pc:picChg>
        <pc:picChg chg="add mod modCrop">
          <ac:chgData name="Iñigo Larrea Pombo" userId="357ec2ea0994ad8c" providerId="LiveId" clId="{47D996A6-ED6C-4DCD-A4C6-04856EF9414F}" dt="2022-12-15T13:55:42.879" v="258" actId="11530"/>
          <ac:picMkLst>
            <pc:docMk/>
            <pc:sldMk cId="137838251" sldId="262"/>
            <ac:picMk id="10" creationId="{50458DF2-7266-8A0B-A072-84A1ADB58F1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A4959-BC92-013F-CD8B-EE16B525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7" y="439635"/>
            <a:ext cx="9362908" cy="1013800"/>
          </a:xfrm>
          <a:gradFill flip="none" rotWithShape="1">
            <a:gsLst>
              <a:gs pos="0">
                <a:srgbClr val="00B0F0">
                  <a:shade val="30000"/>
                  <a:satMod val="115000"/>
                  <a:alpha val="40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 TRADING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1" y="1368865"/>
            <a:ext cx="2771607" cy="48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</a:rPr>
              <a:t>by</a:t>
            </a:r>
            <a:r>
              <a:rPr lang="es-ES" dirty="0">
                <a:solidFill>
                  <a:srgbClr val="00B050"/>
                </a:solidFill>
              </a:rPr>
              <a:t> Iñigo Larrea Pombo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FD62A1E2-CA0B-8F23-9A37-D23A4848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0" y="2781185"/>
            <a:ext cx="1905116" cy="1905116"/>
          </a:xfrm>
          <a:prstGeom prst="ellipse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77E0070-12AA-23EF-4FA2-39A2A7AA7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605" y="55570"/>
            <a:ext cx="2225374" cy="2306972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E696394-AD9B-3483-DD86-7CD074D696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8" t="18357" r="8907" b="23118"/>
          <a:stretch/>
        </p:blipFill>
        <p:spPr>
          <a:xfrm>
            <a:off x="314492" y="5743489"/>
            <a:ext cx="2771607" cy="79714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94225D5-CBD5-6E34-6D65-4383EA960B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39" r="26637"/>
          <a:stretch/>
        </p:blipFill>
        <p:spPr>
          <a:xfrm>
            <a:off x="4624345" y="5010150"/>
            <a:ext cx="1722294" cy="173355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PROCESS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10D010-A58C-6879-C837-907A7DB09E59}"/>
              </a:ext>
            </a:extLst>
          </p:cNvPr>
          <p:cNvSpPr/>
          <p:nvPr/>
        </p:nvSpPr>
        <p:spPr>
          <a:xfrm>
            <a:off x="697756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3600" kern="1200" dirty="0"/>
              <a:t>Investigation</a:t>
            </a:r>
            <a:endParaRPr lang="en-US" sz="36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C56461-DBBE-6AB3-7044-F5D4229EAD08}"/>
              </a:ext>
            </a:extLst>
          </p:cNvPr>
          <p:cNvSpPr/>
          <p:nvPr/>
        </p:nvSpPr>
        <p:spPr>
          <a:xfrm>
            <a:off x="4484584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Programming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330990-088A-469D-78F2-606381537310}"/>
              </a:ext>
            </a:extLst>
          </p:cNvPr>
          <p:cNvSpPr/>
          <p:nvPr/>
        </p:nvSpPr>
        <p:spPr>
          <a:xfrm>
            <a:off x="8271412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Testing</a:t>
            </a:r>
          </a:p>
        </p:txBody>
      </p:sp>
      <p:pic>
        <p:nvPicPr>
          <p:cNvPr id="5" name="Graphic 4" descr="Remote learning language outline">
            <a:extLst>
              <a:ext uri="{FF2B5EF4-FFF2-40B4-BE49-F238E27FC236}">
                <a16:creationId xmlns:a16="http://schemas.microsoft.com/office/drawing/2014/main" id="{0FFC0DDD-018A-BE4C-361E-A7C378D5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69" y="1205307"/>
            <a:ext cx="2399407" cy="2399407"/>
          </a:xfrm>
          <a:prstGeom prst="rect">
            <a:avLst/>
          </a:prstGeom>
        </p:spPr>
      </p:pic>
      <p:pic>
        <p:nvPicPr>
          <p:cNvPr id="14" name="Graphic 13" descr="Test Dummy outline">
            <a:extLst>
              <a:ext uri="{FF2B5EF4-FFF2-40B4-BE49-F238E27FC236}">
                <a16:creationId xmlns:a16="http://schemas.microsoft.com/office/drawing/2014/main" id="{CB372314-8EE6-A186-BCC1-5549A45E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3124" y="1220986"/>
            <a:ext cx="2399407" cy="2399407"/>
          </a:xfrm>
          <a:prstGeom prst="rect">
            <a:avLst/>
          </a:prstGeom>
        </p:spPr>
      </p:pic>
      <p:pic>
        <p:nvPicPr>
          <p:cNvPr id="16" name="Graphic 15" descr="Labor outline">
            <a:extLst>
              <a:ext uri="{FF2B5EF4-FFF2-40B4-BE49-F238E27FC236}">
                <a16:creationId xmlns:a16="http://schemas.microsoft.com/office/drawing/2014/main" id="{DC7632D3-C008-3C0C-0EE3-FC11AD238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6296" y="1239969"/>
            <a:ext cx="2399406" cy="2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Landscape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pic>
        <p:nvPicPr>
          <p:cNvPr id="18" name="Content Placeholder 17" descr="Chart placeholder">
            <a:extLst>
              <a:ext uri="{FF2B5EF4-FFF2-40B4-BE49-F238E27FC236}">
                <a16:creationId xmlns:a16="http://schemas.microsoft.com/office/drawing/2014/main" id="{BFEA8EC1-23A4-4843-A9C3-AE771D733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1811" y="2571845"/>
            <a:ext cx="5395428" cy="29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pombo7676@gmail.com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FB08-6369-B279-0F77-5FA24004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2CE4272E-D70A-EB3A-DC49-6173F939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45" y="1715956"/>
            <a:ext cx="2429933" cy="2429933"/>
          </a:xfrm>
          <a:prstGeom prst="ellipse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9DC960C-A48E-7C9E-4373-04BED667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471" y="3619500"/>
            <a:ext cx="3489569" cy="361752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50458DF2-7266-8A0B-A072-84A1ADB58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39" r="26637"/>
          <a:stretch/>
        </p:blipFill>
        <p:spPr>
          <a:xfrm>
            <a:off x="5514975" y="2590800"/>
            <a:ext cx="2914650" cy="29337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783825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19</TotalTime>
  <Words>30</Words>
  <Application>Microsoft Office PowerPoint</Application>
  <PresentationFormat>Widescreen</PresentationFormat>
  <Paragraphs>17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Gill Sans MT</vt:lpstr>
      <vt:lpstr>Wingdings 2</vt:lpstr>
      <vt:lpstr>Dividend</vt:lpstr>
      <vt:lpstr>CRYPTO TRADING ROBOT</vt:lpstr>
      <vt:lpstr>PROCESS</vt:lpstr>
      <vt:lpstr>Competitive Landscape</vt:lpstr>
      <vt:lpstr>Digital Communications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Iñigo Larrea Pombo</dc:creator>
  <cp:lastModifiedBy>Iñigo Larrea Pombo</cp:lastModifiedBy>
  <cp:revision>1</cp:revision>
  <dcterms:created xsi:type="dcterms:W3CDTF">2022-12-15T12:03:41Z</dcterms:created>
  <dcterms:modified xsi:type="dcterms:W3CDTF">2022-12-15T14:01:07Z</dcterms:modified>
</cp:coreProperties>
</file>